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63" r:id="rId10"/>
    <p:sldId id="264" r:id="rId11"/>
    <p:sldId id="265" r:id="rId12"/>
    <p:sldId id="280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1" r:id="rId2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3268-0B79-4B29-A646-904BED510A3D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0C2C-D5BE-4D17-BEC4-931A3A92A9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380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3268-0B79-4B29-A646-904BED510A3D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0C2C-D5BE-4D17-BEC4-931A3A92A9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1168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3268-0B79-4B29-A646-904BED510A3D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0C2C-D5BE-4D17-BEC4-931A3A92A9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286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3268-0B79-4B29-A646-904BED510A3D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0C2C-D5BE-4D17-BEC4-931A3A92A9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285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3268-0B79-4B29-A646-904BED510A3D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0C2C-D5BE-4D17-BEC4-931A3A92A9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9875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3268-0B79-4B29-A646-904BED510A3D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0C2C-D5BE-4D17-BEC4-931A3A92A9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098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3268-0B79-4B29-A646-904BED510A3D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0C2C-D5BE-4D17-BEC4-931A3A92A9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365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3268-0B79-4B29-A646-904BED510A3D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0C2C-D5BE-4D17-BEC4-931A3A92A9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852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3268-0B79-4B29-A646-904BED510A3D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0C2C-D5BE-4D17-BEC4-931A3A92A9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55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3268-0B79-4B29-A646-904BED510A3D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0C2C-D5BE-4D17-BEC4-931A3A92A9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18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3268-0B79-4B29-A646-904BED510A3D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0C2C-D5BE-4D17-BEC4-931A3A92A9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618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D3268-0B79-4B29-A646-904BED510A3D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20C2C-D5BE-4D17-BEC4-931A3A92A9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047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tmp"/><Relationship Id="rId4" Type="http://schemas.openxmlformats.org/officeDocument/2006/relationships/image" Target="../media/image28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tmp"/><Relationship Id="rId4" Type="http://schemas.openxmlformats.org/officeDocument/2006/relationships/image" Target="../media/image38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tmp"/><Relationship Id="rId4" Type="http://schemas.openxmlformats.org/officeDocument/2006/relationships/image" Target="../media/image45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mp"/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mp"/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mp"/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tmp"/><Relationship Id="rId4" Type="http://schemas.openxmlformats.org/officeDocument/2006/relationships/image" Target="../media/image54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m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mp"/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tmp"/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mp"/><Relationship Id="rId2" Type="http://schemas.openxmlformats.org/officeDocument/2006/relationships/image" Target="../media/image6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mp"/><Relationship Id="rId7" Type="http://schemas.openxmlformats.org/officeDocument/2006/relationships/image" Target="../media/image69.tmp"/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tmp"/><Relationship Id="rId5" Type="http://schemas.openxmlformats.org/officeDocument/2006/relationships/image" Target="../media/image67.tmp"/><Relationship Id="rId4" Type="http://schemas.openxmlformats.org/officeDocument/2006/relationships/image" Target="../media/image66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tmp"/><Relationship Id="rId2" Type="http://schemas.openxmlformats.org/officeDocument/2006/relationships/image" Target="../media/image70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tmp"/><Relationship Id="rId5" Type="http://schemas.openxmlformats.org/officeDocument/2006/relationships/image" Target="../media/image73.tmp"/><Relationship Id="rId4" Type="http://schemas.openxmlformats.org/officeDocument/2006/relationships/image" Target="../media/image72.tm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tmp"/><Relationship Id="rId3" Type="http://schemas.openxmlformats.org/officeDocument/2006/relationships/image" Target="../media/image76.tmp"/><Relationship Id="rId7" Type="http://schemas.openxmlformats.org/officeDocument/2006/relationships/image" Target="../media/image80.tmp"/><Relationship Id="rId2" Type="http://schemas.openxmlformats.org/officeDocument/2006/relationships/image" Target="../media/image7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tmp"/><Relationship Id="rId5" Type="http://schemas.openxmlformats.org/officeDocument/2006/relationships/image" Target="../media/image78.tmp"/><Relationship Id="rId4" Type="http://schemas.openxmlformats.org/officeDocument/2006/relationships/image" Target="../media/image77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tmp"/><Relationship Id="rId4" Type="http://schemas.openxmlformats.org/officeDocument/2006/relationships/image" Target="../media/image2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Correctie BIOLOGIE</a:t>
            </a:r>
            <a:br>
              <a:rPr lang="nl-NL" dirty="0" smtClean="0"/>
            </a:br>
            <a:r>
              <a:rPr lang="nl-NL" dirty="0" smtClean="0"/>
              <a:t>KADER 2017</a:t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616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72716"/>
            <a:ext cx="7540070" cy="792088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88840"/>
            <a:ext cx="1066949" cy="590632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029845"/>
            <a:ext cx="1209844" cy="495369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104" y="4216407"/>
            <a:ext cx="3896269" cy="9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0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101" y="332656"/>
            <a:ext cx="9465518" cy="1152128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3" y="1628800"/>
            <a:ext cx="9116698" cy="1276528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949280"/>
            <a:ext cx="8444379" cy="488646"/>
          </a:xfrm>
          <a:prstGeom prst="rect">
            <a:avLst/>
          </a:prstGeom>
        </p:spPr>
      </p:pic>
      <p:pic>
        <p:nvPicPr>
          <p:cNvPr id="7" name="Afbeelding 6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068960"/>
            <a:ext cx="2570306" cy="270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2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48880"/>
            <a:ext cx="9144000" cy="10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1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20688"/>
            <a:ext cx="4866081" cy="1008112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8783276" cy="1295581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9" y="3731881"/>
            <a:ext cx="8745171" cy="14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6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7231434" cy="720080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20888"/>
            <a:ext cx="5468114" cy="1924319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737" y="4437112"/>
            <a:ext cx="1009791" cy="466790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265624"/>
            <a:ext cx="1324160" cy="50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7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6840763" cy="1368152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98" y="2852936"/>
            <a:ext cx="3077005" cy="1257476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72" y="4653136"/>
            <a:ext cx="1457529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3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3816424" cy="886644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21" y="1412776"/>
            <a:ext cx="9144000" cy="2271332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48" y="3933056"/>
            <a:ext cx="1524213" cy="485843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21" y="4941168"/>
            <a:ext cx="3124636" cy="8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2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4"/>
            <a:ext cx="6276063" cy="1296144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12" y="2204864"/>
            <a:ext cx="1238423" cy="704948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6238"/>
            <a:ext cx="9144000" cy="216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48680"/>
            <a:ext cx="3480386" cy="1152128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45" y="2348880"/>
            <a:ext cx="5172797" cy="297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4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36712"/>
            <a:ext cx="5553252" cy="1152128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75" y="2924944"/>
            <a:ext cx="1747349" cy="764465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084" y="3933056"/>
            <a:ext cx="1432856" cy="626122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344" y="4797152"/>
            <a:ext cx="1720337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8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4311"/>
            <a:ext cx="3238952" cy="628738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03" y="764704"/>
            <a:ext cx="8388424" cy="1703104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8" y="2295858"/>
            <a:ext cx="6223989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9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39056"/>
            <a:ext cx="4457951" cy="1080120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8064896" cy="343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9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18" y="620688"/>
            <a:ext cx="7728855" cy="1224136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76497"/>
            <a:ext cx="3267531" cy="905001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21088"/>
            <a:ext cx="8192644" cy="11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9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419403" cy="1368152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87" y="2780928"/>
            <a:ext cx="3096057" cy="866896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365104"/>
            <a:ext cx="1495634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3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2791"/>
            <a:ext cx="2530903" cy="1152128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38" y="1412776"/>
            <a:ext cx="1257476" cy="562053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38" y="2132856"/>
            <a:ext cx="1162212" cy="447738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1" y="2708920"/>
            <a:ext cx="9144000" cy="1214872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46" y="4123864"/>
            <a:ext cx="1190791" cy="457264"/>
          </a:xfrm>
          <a:prstGeom prst="rect">
            <a:avLst/>
          </a:prstGeom>
        </p:spPr>
      </p:pic>
      <p:pic>
        <p:nvPicPr>
          <p:cNvPr id="7" name="Afbeelding 6" descr="Schermopnam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46" y="4797152"/>
            <a:ext cx="3134163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4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744417" cy="559231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82545"/>
            <a:ext cx="5688632" cy="4997925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86" y="5423018"/>
            <a:ext cx="9144000" cy="431928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9" y="5949280"/>
            <a:ext cx="9144000" cy="295863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78" y="6381328"/>
            <a:ext cx="9144000" cy="316594"/>
          </a:xfrm>
          <a:prstGeom prst="rect">
            <a:avLst/>
          </a:prstGeom>
        </p:spPr>
      </p:pic>
      <p:sp>
        <p:nvSpPr>
          <p:cNvPr id="7" name="PIJL-RECHTS 6"/>
          <p:cNvSpPr/>
          <p:nvPr/>
        </p:nvSpPr>
        <p:spPr>
          <a:xfrm>
            <a:off x="2340728" y="4835359"/>
            <a:ext cx="1008112" cy="64807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-RECHTS 8"/>
          <p:cNvSpPr/>
          <p:nvPr/>
        </p:nvSpPr>
        <p:spPr>
          <a:xfrm>
            <a:off x="1356281" y="1338540"/>
            <a:ext cx="1008112" cy="64807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RECHTS 9"/>
          <p:cNvSpPr/>
          <p:nvPr/>
        </p:nvSpPr>
        <p:spPr>
          <a:xfrm rot="7408944">
            <a:off x="5073115" y="1944427"/>
            <a:ext cx="410208" cy="38611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RECHTS 10"/>
          <p:cNvSpPr/>
          <p:nvPr/>
        </p:nvSpPr>
        <p:spPr>
          <a:xfrm rot="7408944">
            <a:off x="6081227" y="895490"/>
            <a:ext cx="410208" cy="38611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-RECHTS 11"/>
          <p:cNvSpPr/>
          <p:nvPr/>
        </p:nvSpPr>
        <p:spPr>
          <a:xfrm rot="7408944">
            <a:off x="6955193" y="2788451"/>
            <a:ext cx="410208" cy="38611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JL-RECHTS 12"/>
          <p:cNvSpPr/>
          <p:nvPr/>
        </p:nvSpPr>
        <p:spPr>
          <a:xfrm rot="7408944">
            <a:off x="4209019" y="1389281"/>
            <a:ext cx="410208" cy="38611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395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0" y="188640"/>
            <a:ext cx="9126224" cy="1114581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98058"/>
            <a:ext cx="1162212" cy="562053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34" y="4911991"/>
            <a:ext cx="1343213" cy="523948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34" y="5661248"/>
            <a:ext cx="3686690" cy="819264"/>
          </a:xfrm>
          <a:prstGeom prst="rect">
            <a:avLst/>
          </a:prstGeom>
        </p:spPr>
      </p:pic>
      <p:pic>
        <p:nvPicPr>
          <p:cNvPr id="7" name="Afbeelding 6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4" y="1374760"/>
            <a:ext cx="6858958" cy="1371792"/>
          </a:xfrm>
          <a:prstGeom prst="rect">
            <a:avLst/>
          </a:prstGeom>
        </p:spPr>
      </p:pic>
      <p:pic>
        <p:nvPicPr>
          <p:cNvPr id="8" name="Afbeelding 7" descr="Schermopnam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78" y="2794132"/>
            <a:ext cx="8279906" cy="531948"/>
          </a:xfrm>
          <a:prstGeom prst="rect">
            <a:avLst/>
          </a:prstGeom>
        </p:spPr>
      </p:pic>
      <p:pic>
        <p:nvPicPr>
          <p:cNvPr id="9" name="Afbeelding 8" descr="Schermopnam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28" y="3526527"/>
            <a:ext cx="8386411" cy="47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6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24744"/>
            <a:ext cx="2570306" cy="2701505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92" y="4509120"/>
            <a:ext cx="8444379" cy="48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1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8872"/>
            <a:ext cx="2578090" cy="594944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" y="673816"/>
            <a:ext cx="9144000" cy="3041741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51316"/>
            <a:ext cx="6077799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7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55" y="476672"/>
            <a:ext cx="3237319" cy="1008112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1772816"/>
            <a:ext cx="6330765" cy="1152128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3714816"/>
            <a:ext cx="474748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3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4664"/>
            <a:ext cx="5620986" cy="1152128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8033"/>
            <a:ext cx="2161766" cy="930979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83" y="3520342"/>
            <a:ext cx="8630855" cy="125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20688"/>
            <a:ext cx="3586603" cy="674970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312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6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016" y="764704"/>
            <a:ext cx="5432181" cy="720080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1057423" cy="533474"/>
          </a:xfrm>
          <a:prstGeom prst="rect">
            <a:avLst/>
          </a:prstGeom>
        </p:spPr>
      </p:pic>
      <p:pic>
        <p:nvPicPr>
          <p:cNvPr id="8" name="Afbeelding 7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" y="5337227"/>
            <a:ext cx="8444379" cy="488646"/>
          </a:xfrm>
          <a:prstGeom prst="rect">
            <a:avLst/>
          </a:prstGeom>
        </p:spPr>
      </p:pic>
      <p:pic>
        <p:nvPicPr>
          <p:cNvPr id="9" name="Afbeelding 8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04864"/>
            <a:ext cx="2570306" cy="270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1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1537808" cy="584621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28" y="1556792"/>
            <a:ext cx="8364118" cy="2372056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52" y="4869160"/>
            <a:ext cx="1028844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7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72" y="779738"/>
            <a:ext cx="7594467" cy="921069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3" y="2348880"/>
            <a:ext cx="1057423" cy="552527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3" y="3398291"/>
            <a:ext cx="1133633" cy="590632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93" y="4581128"/>
            <a:ext cx="7173327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0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</Words>
  <Application>Microsoft Office PowerPoint</Application>
  <PresentationFormat>Diavoorstelling (4:3)</PresentationFormat>
  <Paragraphs>1</Paragraphs>
  <Slides>26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7" baseType="lpstr">
      <vt:lpstr>Kantoorthema</vt:lpstr>
      <vt:lpstr>Correctie BIOLOGIE KADER 2017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Merletcollege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Correctie BIOLOGIE KADER 2017</dc:title>
  <dc:creator>Hendriks, Antoinette</dc:creator>
  <cp:lastModifiedBy>Hendriks, Antoinette</cp:lastModifiedBy>
  <cp:revision>13</cp:revision>
  <dcterms:created xsi:type="dcterms:W3CDTF">2019-03-27T12:10:20Z</dcterms:created>
  <dcterms:modified xsi:type="dcterms:W3CDTF">2019-03-27T14:21:00Z</dcterms:modified>
</cp:coreProperties>
</file>